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5"/>
  </p:notesMasterIdLst>
  <p:sldIdLst>
    <p:sldId id="427" r:id="rId2"/>
    <p:sldId id="428" r:id="rId3"/>
    <p:sldId id="429" r:id="rId4"/>
  </p:sldIdLst>
  <p:sldSz cx="9144000" cy="6858000" type="screen4x3"/>
  <p:notesSz cx="6797675" cy="987425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erry DCC" initials="KD" lastIdx="1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3" autoAdjust="0"/>
    <p:restoredTop sz="97143" autoAdjust="0"/>
  </p:normalViewPr>
  <p:slideViewPr>
    <p:cSldViewPr>
      <p:cViewPr>
        <p:scale>
          <a:sx n="100" d="100"/>
          <a:sy n="100" d="100"/>
        </p:scale>
        <p:origin x="-1992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16" y="-90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B7D605-3A92-4E84-BB31-A571166815F9}" type="datetimeFigureOut">
              <a:rPr lang="en-GB" smtClean="0"/>
              <a:pPr/>
              <a:t>20/02/2015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8823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378823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648DB-08B3-4C37-99AC-20C6D518D60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233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11760" y="1628775"/>
            <a:ext cx="4752628" cy="1514475"/>
          </a:xfrm>
        </p:spPr>
        <p:txBody>
          <a:bodyPr/>
          <a:lstStyle>
            <a:lvl1pPr>
              <a:defRPr sz="37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  <a:endParaRPr lang="en-GB" noProof="0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650" y="5437188"/>
            <a:ext cx="2154238" cy="703262"/>
          </a:xfrm>
        </p:spPr>
        <p:txBody>
          <a:bodyPr/>
          <a:lstStyle>
            <a:lvl1pPr marL="0" indent="0">
              <a:buFontTx/>
              <a:buNone/>
              <a:defRPr sz="1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3124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788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165850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000">
                <a:solidFill>
                  <a:srgbClr val="0E207F"/>
                </a:solidFill>
              </a:defRPr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496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1295400"/>
            <a:ext cx="19431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1295400"/>
            <a:ext cx="5676900" cy="4572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46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64807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 sz="2400" baseline="0">
                <a:solidFill>
                  <a:schemeClr val="accent6"/>
                </a:solidFill>
                <a:latin typeface="Arial" pitchFamily="34" charset="0"/>
              </a:defRPr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 baseline="0">
                <a:solidFill>
                  <a:schemeClr val="accent6"/>
                </a:solidFill>
                <a:latin typeface="Arial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 baseline="0">
                <a:solidFill>
                  <a:schemeClr val="accent6"/>
                </a:solidFill>
                <a:latin typeface="Arial" pitchFamily="34" charset="0"/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2102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0268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514600"/>
            <a:ext cx="38100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2514600"/>
            <a:ext cx="38100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993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652934"/>
          </a:xfrm>
        </p:spPr>
        <p:txBody>
          <a:bodyPr/>
          <a:lstStyle>
            <a:lvl1pPr>
              <a:defRPr baseline="0">
                <a:latin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2776"/>
            <a:ext cx="4040188" cy="762099"/>
          </a:xfrm>
        </p:spPr>
        <p:txBody>
          <a:bodyPr anchor="b"/>
          <a:lstStyle>
            <a:lvl1pPr marL="0" indent="0">
              <a:buNone/>
              <a:defRPr sz="24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12776"/>
            <a:ext cx="4041775" cy="7620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829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9525" y="692696"/>
            <a:ext cx="9144000" cy="648072"/>
          </a:xfrm>
        </p:spPr>
        <p:txBody>
          <a:bodyPr/>
          <a:lstStyle>
            <a:lvl1pPr>
              <a:defRPr baseline="0">
                <a:latin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9099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4913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302433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64904"/>
            <a:ext cx="3034680" cy="356125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5808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07704" y="980728"/>
            <a:ext cx="5298976" cy="374684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0076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692696"/>
            <a:ext cx="914400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564904"/>
            <a:ext cx="77724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3032125" y="265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 baseline="0">
          <a:solidFill>
            <a:schemeClr val="accent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45188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45188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45188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45188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45188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45188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45188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45188"/>
          </a:solidFill>
          <a:latin typeface="Arial" charset="0"/>
        </a:defRPr>
      </a:lvl9pPr>
    </p:titleStyle>
    <p:bodyStyle>
      <a:lvl1pPr marL="457200" indent="-4572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 baseline="0">
          <a:solidFill>
            <a:schemeClr val="accent6"/>
          </a:solidFill>
          <a:latin typeface="Arial" pitchFamily="34" charset="0"/>
          <a:ea typeface="+mn-ea"/>
          <a:cs typeface="+mn-cs"/>
        </a:defRPr>
      </a:lvl1pPr>
      <a:lvl2pPr marL="8001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 baseline="0">
          <a:solidFill>
            <a:schemeClr val="accent6"/>
          </a:solidFill>
          <a:latin typeface="Arial" pitchFamily="34" charset="0"/>
        </a:defRPr>
      </a:lvl2pPr>
      <a:lvl3pPr marL="12001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baseline="0">
          <a:solidFill>
            <a:schemeClr val="accent6"/>
          </a:solidFill>
          <a:latin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Data sharing exercise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3549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Group exercise – part one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 small groups, identify as many barriers to data sharing as you can (10 minutes)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Feedback (5 minutes)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4029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Group exercise – part two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Next, pick one or two of the reasons not to share data and try to identify a potential solution to overcome that barrier (10 minutes)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Feedback (5 minutes)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52562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3399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E9914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E9914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2082</TotalTime>
  <Words>69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1_Blank Presentation</vt:lpstr>
      <vt:lpstr>Data sharing exercise</vt:lpstr>
      <vt:lpstr>Group exercise – part one</vt:lpstr>
      <vt:lpstr>Group exercise – part two</vt:lpstr>
    </vt:vector>
  </TitlesOfParts>
  <Company>University of Glasgow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Data Management  for librarians</dc:title>
  <dc:creator>slj2z</dc:creator>
  <cp:lastModifiedBy>jd162a</cp:lastModifiedBy>
  <cp:revision>212</cp:revision>
  <cp:lastPrinted>2014-06-03T16:34:26Z</cp:lastPrinted>
  <dcterms:created xsi:type="dcterms:W3CDTF">2013-04-05T08:58:21Z</dcterms:created>
  <dcterms:modified xsi:type="dcterms:W3CDTF">2015-02-20T15:31:50Z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TC102037841033</vt:lpwstr>
  </property>
</Properties>
</file>